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4" Type="http://schemas.openxmlformats.org/officeDocument/2006/relationships/image" Target="../media/image153.png"/><Relationship Id="rId15" Type="http://schemas.openxmlformats.org/officeDocument/2006/relationships/image" Target="../media/image15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3" Type="http://schemas.openxmlformats.org/officeDocument/2006/relationships/image" Target="../media/image180.png"/><Relationship Id="rId14" Type="http://schemas.openxmlformats.org/officeDocument/2006/relationships/image" Target="../media/image181.png"/><Relationship Id="rId15" Type="http://schemas.openxmlformats.org/officeDocument/2006/relationships/image" Target="../media/image182.png"/><Relationship Id="rId16" Type="http://schemas.openxmlformats.org/officeDocument/2006/relationships/image" Target="../media/image18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4332" y="-41812"/>
            <a:ext cx="18420047" cy="10285714"/>
            <a:chOff x="-134332" y="-41812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4332" y="-41812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357" y="2445548"/>
            <a:ext cx="7297485" cy="35546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786" y="6652176"/>
            <a:ext cx="2556763" cy="852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27508" y="4446604"/>
            <a:ext cx="6038894" cy="3846816"/>
            <a:chOff x="10627508" y="4446604"/>
            <a:chExt cx="6038894" cy="3846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7508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402" y="4446604"/>
            <a:ext cx="1619312" cy="3846816"/>
            <a:chOff x="16666402" y="4446604"/>
            <a:chExt cx="1619312" cy="38468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402" y="4446604"/>
              <a:ext cx="1619312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7148" y="4431271"/>
            <a:ext cx="6943836" cy="195161"/>
            <a:chOff x="11437148" y="4431271"/>
            <a:chExt cx="6943836" cy="195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28" y="4409726"/>
              <a:ext cx="1496825" cy="32217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8114" y="4409726"/>
              <a:ext cx="1664882" cy="3221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2561" y="4392648"/>
              <a:ext cx="322199" cy="35576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23155" y="4392648"/>
              <a:ext cx="322199" cy="3557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365" y="8094003"/>
            <a:ext cx="6102514" cy="146269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52452" y="6362346"/>
            <a:ext cx="631505" cy="163047"/>
            <a:chOff x="1152452" y="6362346"/>
            <a:chExt cx="631505" cy="1630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306" y="7407106"/>
            <a:ext cx="4684794" cy="12892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78817" y="475262"/>
            <a:ext cx="1203351" cy="4144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18023"/>
            <a:ext cx="10057879" cy="8110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95238" y="1276559"/>
            <a:ext cx="6171429" cy="5663917"/>
            <a:chOff x="2895238" y="1276559"/>
            <a:chExt cx="6171429" cy="56639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95238" y="1276559"/>
              <a:ext cx="6171429" cy="56639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6907" y="1279734"/>
            <a:ext cx="6171429" cy="2376000"/>
            <a:chOff x="9056907" y="1279734"/>
            <a:chExt cx="6171429" cy="2376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6907" y="1279734"/>
              <a:ext cx="6171429" cy="2376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56907" y="6534742"/>
            <a:ext cx="6171429" cy="2712108"/>
            <a:chOff x="9056907" y="6534742"/>
            <a:chExt cx="6171429" cy="27121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6907" y="6534742"/>
              <a:ext cx="6171429" cy="27121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56907" y="3643829"/>
            <a:ext cx="6171429" cy="2898056"/>
            <a:chOff x="9056907" y="3643829"/>
            <a:chExt cx="6171429" cy="28980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6907" y="3643829"/>
              <a:ext cx="6171429" cy="2898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95238" y="6929894"/>
            <a:ext cx="6171429" cy="2322000"/>
            <a:chOff x="2895238" y="6929894"/>
            <a:chExt cx="6171429" cy="2322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5238" y="6929894"/>
              <a:ext cx="6171429" cy="232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18023"/>
            <a:ext cx="9811670" cy="7633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15271716" cy="8384171"/>
            <a:chOff x="1506999" y="1441613"/>
            <a:chExt cx="15271716" cy="8384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15271716" cy="8384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3180"/>
            <a:ext cx="9089708" cy="8330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3180"/>
            <a:ext cx="9241270" cy="8330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118024"/>
            <a:ext cx="8626355" cy="76339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10270" y="1682385"/>
            <a:ext cx="14502602" cy="7430692"/>
            <a:chOff x="1910270" y="1682385"/>
            <a:chExt cx="14502602" cy="743069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0270" y="1682385"/>
              <a:ext cx="14502602" cy="7430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0285714"/>
            <a:chOff x="-67166" y="0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9240" y="3114742"/>
            <a:ext cx="10057490" cy="36091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484" y="452684"/>
            <a:ext cx="1599453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8354" y="5716449"/>
            <a:ext cx="1747405" cy="8541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37896" y="5976047"/>
            <a:ext cx="314428" cy="224540"/>
            <a:chOff x="6537896" y="5976047"/>
            <a:chExt cx="314428" cy="224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7896" y="5976047"/>
              <a:ext cx="314428" cy="224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8906" y="5865693"/>
            <a:ext cx="1660301" cy="506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7960" y="5963198"/>
            <a:ext cx="303674" cy="303674"/>
            <a:chOff x="9317960" y="5963198"/>
            <a:chExt cx="303674" cy="303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7960" y="5963198"/>
              <a:ext cx="303674" cy="303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7925" y="-84713"/>
            <a:ext cx="6611139" cy="10455141"/>
            <a:chOff x="-267925" y="-84713"/>
            <a:chExt cx="6611139" cy="10455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7534" y="-5276324"/>
              <a:ext cx="13222277" cy="209102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5" y="-84713"/>
              <a:ext cx="6611139" cy="104551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504" y="1259518"/>
            <a:ext cx="5233192" cy="20466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2279" y="3838075"/>
            <a:ext cx="10161232" cy="126322"/>
            <a:chOff x="6962279" y="3838075"/>
            <a:chExt cx="10161232" cy="126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2279" y="3838075"/>
              <a:ext cx="10161232" cy="1263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3820" y="4158544"/>
            <a:ext cx="7653892" cy="59235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7934" y="4172477"/>
            <a:ext cx="514377" cy="58185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7993" y="4381498"/>
            <a:ext cx="655052" cy="19456"/>
            <a:chOff x="7647993" y="4381498"/>
            <a:chExt cx="655052" cy="19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7993" y="4381498"/>
              <a:ext cx="655052" cy="19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47993" y="5276711"/>
            <a:ext cx="655052" cy="19456"/>
            <a:chOff x="7647993" y="5276711"/>
            <a:chExt cx="655052" cy="194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7993" y="5276711"/>
              <a:ext cx="655052" cy="19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47993" y="6188153"/>
            <a:ext cx="655052" cy="19456"/>
            <a:chOff x="7647993" y="6188153"/>
            <a:chExt cx="655052" cy="194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7993" y="6188153"/>
              <a:ext cx="655052" cy="19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47993" y="7078431"/>
            <a:ext cx="655052" cy="19456"/>
            <a:chOff x="7647993" y="7078431"/>
            <a:chExt cx="655052" cy="194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7993" y="7078431"/>
              <a:ext cx="655052" cy="194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47993" y="7956257"/>
            <a:ext cx="655052" cy="19456"/>
            <a:chOff x="7647993" y="7956257"/>
            <a:chExt cx="655052" cy="194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47993" y="7956257"/>
              <a:ext cx="655052" cy="194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47993" y="8895352"/>
            <a:ext cx="655052" cy="19456"/>
            <a:chOff x="7647993" y="8895352"/>
            <a:chExt cx="655052" cy="1945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47993" y="8895352"/>
              <a:ext cx="655052" cy="19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47993" y="9817046"/>
            <a:ext cx="655052" cy="19456"/>
            <a:chOff x="7647993" y="9817046"/>
            <a:chExt cx="655052" cy="1945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47993" y="9817046"/>
              <a:ext cx="655052" cy="19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83180"/>
            <a:ext cx="10073889" cy="833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83180"/>
            <a:ext cx="12314308" cy="9217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118023"/>
            <a:ext cx="10214831" cy="8520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118023"/>
            <a:ext cx="10203831" cy="8520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45367" y="1096794"/>
                <a:ext cx="3350531" cy="7247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059720" y="1096794"/>
                <a:ext cx="1476951" cy="724799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58067" y="1071416"/>
                <a:ext cx="721470" cy="76741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70483" y="8718559"/>
                <a:ext cx="1489968" cy="475958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118023"/>
            <a:ext cx="10987089" cy="8520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0494" y="1145371"/>
            <a:ext cx="13854287" cy="8582014"/>
            <a:chOff x="1940494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724130" y="1145371"/>
              <a:ext cx="13070650" cy="457610"/>
              <a:chOff x="2724130" y="1145371"/>
              <a:chExt cx="13070650" cy="4576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73938" y="1119079"/>
                <a:ext cx="3318777" cy="57938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488291" y="1119079"/>
                <a:ext cx="1455728" cy="57554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86638" y="1090758"/>
                <a:ext cx="679047" cy="6309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940494" y="8759999"/>
              <a:ext cx="11516292" cy="967387"/>
              <a:chOff x="1940494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726832" y="9440251"/>
                <a:ext cx="9729954" cy="287134"/>
                <a:chOff x="3726832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3831213" y="9365767"/>
                  <a:ext cx="227340" cy="436103"/>
                  <a:chOff x="3831213" y="9365767"/>
                  <a:chExt cx="227340" cy="436103"/>
                </a:xfrm>
              </p:grpSpPr>
              <p:pic>
                <p:nvPicPr>
                  <p:cNvPr id="23" name="Object 2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 rot="-16200000">
                    <a:off x="383121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125064" y="9365767"/>
                  <a:ext cx="227340" cy="436103"/>
                  <a:chOff x="13125064" y="9365767"/>
                  <a:chExt cx="227340" cy="436103"/>
                </a:xfrm>
              </p:grpSpPr>
              <p:pic>
                <p:nvPicPr>
                  <p:cNvPr id="26" name="Object 2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13125064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8511286" y="9440251"/>
                  <a:ext cx="165490" cy="287134"/>
                  <a:chOff x="8511286" y="9440251"/>
                  <a:chExt cx="165490" cy="287134"/>
                </a:xfrm>
              </p:grpSpPr>
              <p:pic>
                <p:nvPicPr>
                  <p:cNvPr id="29" name="Object 28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8511286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899054" y="8718559"/>
                <a:ext cx="1494292" cy="48898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8802" y="118023"/>
            <a:ext cx="10987089" cy="8520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18023"/>
            <a:ext cx="10206850" cy="7633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15271716" cy="8376931"/>
            <a:chOff x="1506999" y="1441613"/>
            <a:chExt cx="15271716" cy="8376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15271716" cy="8376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2022-05-13T21:31:02Z</dcterms:created>
  <dcterms:modified xsi:type="dcterms:W3CDTF">2022-05-13T21:31:02Z</dcterms:modified>
</cp:coreProperties>
</file>